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7"/>
  </p:notesMasterIdLst>
  <p:handoutMasterIdLst>
    <p:handoutMasterId r:id="rId18"/>
  </p:handoutMasterIdLst>
  <p:sldIdLst>
    <p:sldId id="257" r:id="rId3"/>
    <p:sldId id="292" r:id="rId4"/>
    <p:sldId id="269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>
        <p:scale>
          <a:sx n="75" d="100"/>
          <a:sy n="75" d="100"/>
        </p:scale>
        <p:origin x="-123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2772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3FA9C2-A283-4392-A450-7F8AD9F3AB2D}" type="datetimeFigureOut">
              <a:rPr/>
              <a:t>12/9/2011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C4EA2-5C9B-424F-8673-31C3B48D3AC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24142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B3ADB7-A2F9-464A-BA5B-C236F1731C9C}" type="datetimeFigureOut">
              <a:rPr/>
              <a:pPr/>
              <a:t>12/9/2011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61273-C791-441D-8291-B542FAC0E2C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88035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F61273-C791-441D-8291-B542FAC0E2C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F61273-C791-441D-8291-B542FAC0E2C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F61273-C791-441D-8291-B542FAC0E2C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F61273-C791-441D-8291-B542FAC0E2C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F61273-C791-441D-8291-B542FAC0E2C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F61273-C791-441D-8291-B542FAC0E2C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F61273-C791-441D-8291-B542FAC0E2C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F61273-C791-441D-8291-B542FAC0E2C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F61273-C791-441D-8291-B542FAC0E2C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F61273-C791-441D-8291-B542FAC0E2C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F61273-C791-441D-8291-B542FAC0E2C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F61273-C791-441D-8291-B542FAC0E2C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F61273-C791-441D-8291-B542FAC0E2C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04D7E-F728-4CA7-BAC4-097B6BDB50F2}" type="datetimeFigureOut">
              <a:rPr/>
              <a:pPr/>
              <a:t>12/9/2011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FF9B-08A1-4370-BB0B-1F069E0A771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04D7E-F728-4CA7-BAC4-097B6BDB50F2}" type="datetimeFigureOut">
              <a:rPr/>
              <a:pPr/>
              <a:t>12/9/2011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FF9B-08A1-4370-BB0B-1F069E0A771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04D7E-F728-4CA7-BAC4-097B6BDB50F2}" type="datetimeFigureOut">
              <a:rPr/>
              <a:pPr/>
              <a:t>12/9/2011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FF9B-08A1-4370-BB0B-1F069E0A771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04D7E-F728-4CA7-BAC4-097B6BDB50F2}" type="datetimeFigureOut">
              <a:rPr/>
              <a:pPr/>
              <a:t>12/9/2011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FF9B-08A1-4370-BB0B-1F069E0A771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04D7E-F728-4CA7-BAC4-097B6BDB50F2}" type="datetimeFigureOut">
              <a:rPr/>
              <a:pPr/>
              <a:t>12/9/2011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FF9B-08A1-4370-BB0B-1F069E0A771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04D7E-F728-4CA7-BAC4-097B6BDB50F2}" type="datetimeFigureOut">
              <a:rPr/>
              <a:pPr/>
              <a:t>12/9/2011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FF9B-08A1-4370-BB0B-1F069E0A771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04D7E-F728-4CA7-BAC4-097B6BDB50F2}" type="datetimeFigureOut">
              <a:rPr/>
              <a:pPr/>
              <a:t>12/9/2011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FF9B-08A1-4370-BB0B-1F069E0A771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04D7E-F728-4CA7-BAC4-097B6BDB50F2}" type="datetimeFigureOut">
              <a:rPr/>
              <a:pPr/>
              <a:t>12/9/2011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FF9B-08A1-4370-BB0B-1F069E0A771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04D7E-F728-4CA7-BAC4-097B6BDB50F2}" type="datetimeFigureOut">
              <a:rPr/>
              <a:pPr/>
              <a:t>12/9/2011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FF9B-08A1-4370-BB0B-1F069E0A771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04D7E-F728-4CA7-BAC4-097B6BDB50F2}" type="datetimeFigureOut">
              <a:rPr/>
              <a:pPr/>
              <a:t>12/9/2011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FF9B-08A1-4370-BB0B-1F069E0A771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04D7E-F728-4CA7-BAC4-097B6BDB50F2}" type="datetimeFigureOut">
              <a:rPr/>
              <a:pPr/>
              <a:t>12/9/2011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FF9B-08A1-4370-BB0B-1F069E0A771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5F04D7E-F728-4CA7-BAC4-097B6BDB50F2}" type="datetimeFigureOut">
              <a:rPr/>
              <a:pPr/>
              <a:t>12/9/2011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988FF9B-08A1-4370-BB0B-1F069E0A7713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124200"/>
            <a:ext cx="9144000" cy="1143000"/>
          </a:xfrm>
          <a:prstGeom prst="rect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TextBox 4"/>
          <p:cNvSpPr txBox="1"/>
          <p:nvPr/>
        </p:nvSpPr>
        <p:spPr>
          <a:xfrm>
            <a:off x="1524000" y="4572000"/>
            <a:ext cx="6096000" cy="1532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sk-SK" dirty="0"/>
              <a:t>Túto šablónu môžete vytlačiť a použiť ju ako nástenný kalendár, alebo môžete skopírovať stránku ľubovoľného mesiaca a pridať ju do svojej prezentácie.</a:t>
            </a:r>
          </a:p>
          <a:p>
            <a:pPr lvl="0" algn="ctr">
              <a:spcBef>
                <a:spcPct val="20000"/>
              </a:spcBef>
            </a:pPr>
            <a:r>
              <a:rPr lang="sk-SK" dirty="0"/>
              <a:t>Ak chcete zmeniť vzhľad kalendára, môžete použiť novú šablónu návrhu.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90500" y="895350"/>
            <a:ext cx="8763000" cy="1695450"/>
          </a:xfrm>
        </p:spPr>
        <p:txBody>
          <a:bodyPr lIns="0" tIns="0" rIns="0" bIns="0"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sk-SK" sz="15000" b="1" spc="150" dirty="0" smtClean="0">
                <a:ln w="11430"/>
                <a:solidFill>
                  <a:schemeClr val="bg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2012</a:t>
            </a:r>
            <a:endParaRPr lang="sk-SK" sz="15000" b="1" spc="150" dirty="0">
              <a:ln w="11430"/>
              <a:solidFill>
                <a:schemeClr val="bg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0" y="3314700"/>
            <a:ext cx="9144000" cy="762000"/>
          </a:xfrm>
        </p:spPr>
        <p:txBody>
          <a:bodyPr lIns="0" tIns="0" rIns="0" bIns="0" anchor="ctr">
            <a:noAutofit/>
          </a:bodyPr>
          <a:lstStyle/>
          <a:p>
            <a:r>
              <a:rPr lang="sk-SK" sz="6600" dirty="0"/>
              <a:t>Mesačný kalendár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846817"/>
              </p:ext>
            </p:extLst>
          </p:nvPr>
        </p:nvGraphicFramePr>
        <p:xfrm>
          <a:off x="419100" y="1600203"/>
          <a:ext cx="8321040" cy="4882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"/>
                <a:gridCol w="1188720"/>
                <a:gridCol w="1188720"/>
                <a:gridCol w="1188720"/>
                <a:gridCol w="1188720"/>
                <a:gridCol w="1188720"/>
                <a:gridCol w="1188720"/>
              </a:tblGrid>
              <a:tr h="454589"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Pondelok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Utorok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Streda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Štvrtok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Piatok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Sobota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Nedeľa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3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4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5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6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7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8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9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10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11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12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13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14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15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16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17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18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19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20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21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22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23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24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25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26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27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28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29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30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31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k-SK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k-SK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381000" y="304800"/>
            <a:ext cx="8382000" cy="9906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Title 8"/>
          <p:cNvSpPr>
            <a:spLocks noGrp="1"/>
          </p:cNvSpPr>
          <p:nvPr>
            <p:ph type="ctrTitle" idx="4294967295"/>
          </p:nvPr>
        </p:nvSpPr>
        <p:spPr bwMode="white">
          <a:xfrm>
            <a:off x="457200" y="304800"/>
            <a:ext cx="8229600" cy="990600"/>
          </a:xfrm>
        </p:spPr>
        <p:txBody>
          <a:bodyPr>
            <a:noAutofit/>
          </a:bodyPr>
          <a:lstStyle/>
          <a:p>
            <a:r>
              <a:rPr lang="sk-SK" sz="5400">
                <a:solidFill>
                  <a:schemeClr val="bg1">
                    <a:lumMod val="95000"/>
                  </a:schemeClr>
                </a:solidFill>
              </a:rPr>
              <a:t>August </a:t>
            </a:r>
            <a:r>
              <a:rPr lang="sk-SK" sz="5400" dirty="0" smtClean="0">
                <a:solidFill>
                  <a:schemeClr val="bg1">
                    <a:lumMod val="95000"/>
                  </a:schemeClr>
                </a:solidFill>
              </a:rPr>
              <a:t>2012</a:t>
            </a:r>
            <a:endParaRPr lang="sk-SK" sz="54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52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541254"/>
              </p:ext>
            </p:extLst>
          </p:nvPr>
        </p:nvGraphicFramePr>
        <p:xfrm>
          <a:off x="419100" y="1600203"/>
          <a:ext cx="8321040" cy="4882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"/>
                <a:gridCol w="1188720"/>
                <a:gridCol w="1188720"/>
                <a:gridCol w="1188720"/>
                <a:gridCol w="1188720"/>
                <a:gridCol w="1188720"/>
                <a:gridCol w="1188720"/>
              </a:tblGrid>
              <a:tr h="454589"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Pondelok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Utorok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Streda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Štvrtok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Piatok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Sobota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Nedeľa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3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4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5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6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7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8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9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10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11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12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13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14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15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16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17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18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19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20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21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22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23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24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25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26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27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28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29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30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k-SK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k-SK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381000" y="304800"/>
            <a:ext cx="8382000" cy="9906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Title 8"/>
          <p:cNvSpPr>
            <a:spLocks noGrp="1"/>
          </p:cNvSpPr>
          <p:nvPr>
            <p:ph type="ctrTitle" idx="4294967295"/>
          </p:nvPr>
        </p:nvSpPr>
        <p:spPr bwMode="white">
          <a:xfrm>
            <a:off x="457200" y="304800"/>
            <a:ext cx="8229600" cy="990600"/>
          </a:xfrm>
        </p:spPr>
        <p:txBody>
          <a:bodyPr>
            <a:noAutofit/>
          </a:bodyPr>
          <a:lstStyle/>
          <a:p>
            <a:r>
              <a:rPr lang="sk-SK" sz="5400" dirty="0" smtClean="0">
                <a:solidFill>
                  <a:schemeClr val="bg1">
                    <a:lumMod val="95000"/>
                  </a:schemeClr>
                </a:solidFill>
              </a:rPr>
              <a:t>September 2012</a:t>
            </a:r>
            <a:endParaRPr lang="sk-SK" sz="54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72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382749"/>
              </p:ext>
            </p:extLst>
          </p:nvPr>
        </p:nvGraphicFramePr>
        <p:xfrm>
          <a:off x="419100" y="1600203"/>
          <a:ext cx="8321040" cy="4882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"/>
                <a:gridCol w="1188720"/>
                <a:gridCol w="1188720"/>
                <a:gridCol w="1188720"/>
                <a:gridCol w="1188720"/>
                <a:gridCol w="1188720"/>
                <a:gridCol w="1188720"/>
              </a:tblGrid>
              <a:tr h="454589"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Pondelok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Utorok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Streda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Štvrtok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Piatok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Sobota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Nedeľa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3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4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5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6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7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8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9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10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11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12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13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14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15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16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17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18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19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20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21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22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23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24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25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26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27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28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29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30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31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k-SK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k-SK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381000" y="304800"/>
            <a:ext cx="8382000" cy="9906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Title 8"/>
          <p:cNvSpPr>
            <a:spLocks noGrp="1"/>
          </p:cNvSpPr>
          <p:nvPr>
            <p:ph type="ctrTitle" idx="4294967295"/>
          </p:nvPr>
        </p:nvSpPr>
        <p:spPr bwMode="white">
          <a:xfrm>
            <a:off x="457200" y="304800"/>
            <a:ext cx="8229600" cy="990600"/>
          </a:xfrm>
        </p:spPr>
        <p:txBody>
          <a:bodyPr>
            <a:noAutofit/>
          </a:bodyPr>
          <a:lstStyle/>
          <a:p>
            <a:r>
              <a:rPr lang="sk-SK" sz="5400">
                <a:solidFill>
                  <a:schemeClr val="bg1">
                    <a:lumMod val="95000"/>
                  </a:schemeClr>
                </a:solidFill>
              </a:rPr>
              <a:t>Október </a:t>
            </a:r>
            <a:r>
              <a:rPr lang="sk-SK" sz="5400" dirty="0" smtClean="0">
                <a:solidFill>
                  <a:schemeClr val="bg1">
                    <a:lumMod val="95000"/>
                  </a:schemeClr>
                </a:solidFill>
              </a:rPr>
              <a:t>2012</a:t>
            </a:r>
            <a:endParaRPr lang="sk-SK" sz="54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11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990818"/>
              </p:ext>
            </p:extLst>
          </p:nvPr>
        </p:nvGraphicFramePr>
        <p:xfrm>
          <a:off x="419100" y="1600203"/>
          <a:ext cx="8321040" cy="4882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"/>
                <a:gridCol w="1188720"/>
                <a:gridCol w="1188720"/>
                <a:gridCol w="1188720"/>
                <a:gridCol w="1188720"/>
                <a:gridCol w="1188720"/>
                <a:gridCol w="1188720"/>
              </a:tblGrid>
              <a:tr h="454589"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Pondelok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Utorok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Streda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Štvrtok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Piatok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Sobota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Nedeľa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3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4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5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6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7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8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9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10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11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12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13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14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15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16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17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18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19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20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21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22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23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24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25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26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27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28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29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30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k-SK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k-SK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381000" y="304800"/>
            <a:ext cx="8382000" cy="9906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Title 8"/>
          <p:cNvSpPr>
            <a:spLocks noGrp="1"/>
          </p:cNvSpPr>
          <p:nvPr>
            <p:ph type="ctrTitle" idx="4294967295"/>
          </p:nvPr>
        </p:nvSpPr>
        <p:spPr bwMode="white">
          <a:xfrm>
            <a:off x="457200" y="304800"/>
            <a:ext cx="8229600" cy="990600"/>
          </a:xfrm>
        </p:spPr>
        <p:txBody>
          <a:bodyPr>
            <a:noAutofit/>
          </a:bodyPr>
          <a:lstStyle/>
          <a:p>
            <a:r>
              <a:rPr lang="sk-SK" sz="5400">
                <a:solidFill>
                  <a:schemeClr val="bg1">
                    <a:lumMod val="95000"/>
                  </a:schemeClr>
                </a:solidFill>
              </a:rPr>
              <a:t>November </a:t>
            </a:r>
            <a:r>
              <a:rPr lang="sk-SK" sz="5400" dirty="0" smtClean="0">
                <a:solidFill>
                  <a:schemeClr val="bg1">
                    <a:lumMod val="95000"/>
                  </a:schemeClr>
                </a:solidFill>
              </a:rPr>
              <a:t>2012</a:t>
            </a:r>
            <a:endParaRPr lang="sk-SK" sz="54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36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796545"/>
              </p:ext>
            </p:extLst>
          </p:nvPr>
        </p:nvGraphicFramePr>
        <p:xfrm>
          <a:off x="419100" y="1600203"/>
          <a:ext cx="8321040" cy="4882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"/>
                <a:gridCol w="1188720"/>
                <a:gridCol w="1188720"/>
                <a:gridCol w="1188720"/>
                <a:gridCol w="1188720"/>
                <a:gridCol w="1188720"/>
                <a:gridCol w="1188720"/>
              </a:tblGrid>
              <a:tr h="454589"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Pondelok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Utorok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Streda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Štvrtok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Piatok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Sobota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Nedeľa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3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4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5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6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7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8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9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10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11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12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13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14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15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16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17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18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19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20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21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22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23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24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25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26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27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28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29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30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31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k-SK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k-SK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381000" y="304800"/>
            <a:ext cx="8382000" cy="9906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Title 8"/>
          <p:cNvSpPr>
            <a:spLocks noGrp="1"/>
          </p:cNvSpPr>
          <p:nvPr>
            <p:ph type="ctrTitle" idx="4294967295"/>
          </p:nvPr>
        </p:nvSpPr>
        <p:spPr bwMode="white">
          <a:xfrm>
            <a:off x="457200" y="304800"/>
            <a:ext cx="8229600" cy="990600"/>
          </a:xfrm>
        </p:spPr>
        <p:txBody>
          <a:bodyPr>
            <a:noAutofit/>
          </a:bodyPr>
          <a:lstStyle/>
          <a:p>
            <a:r>
              <a:rPr lang="sk-SK" sz="5400" dirty="0" smtClean="0">
                <a:solidFill>
                  <a:schemeClr val="bg1">
                    <a:lumMod val="95000"/>
                  </a:schemeClr>
                </a:solidFill>
              </a:rPr>
              <a:t>December 2012</a:t>
            </a:r>
            <a:endParaRPr lang="sk-SK" sz="54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60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8840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52760"/>
              </p:ext>
            </p:extLst>
          </p:nvPr>
        </p:nvGraphicFramePr>
        <p:xfrm>
          <a:off x="419100" y="1600203"/>
          <a:ext cx="8321040" cy="4882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"/>
                <a:gridCol w="1188720"/>
                <a:gridCol w="1188720"/>
                <a:gridCol w="1188720"/>
                <a:gridCol w="1188720"/>
                <a:gridCol w="1188720"/>
                <a:gridCol w="1188720"/>
              </a:tblGrid>
              <a:tr h="454589"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Pondelok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Utorok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Streda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Štvrtok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Piatok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Sobota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Nedeľa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3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4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5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6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7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8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9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10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11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12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13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14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15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16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17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18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19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20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21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22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23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24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25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26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27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28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29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30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k-SK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endParaRPr lang="sk-SK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k-SK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403944" y="304800"/>
            <a:ext cx="8382000" cy="9906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Title 8"/>
          <p:cNvSpPr>
            <a:spLocks noGrp="1"/>
          </p:cNvSpPr>
          <p:nvPr>
            <p:ph type="ctrTitle" idx="4294967295"/>
          </p:nvPr>
        </p:nvSpPr>
        <p:spPr bwMode="white">
          <a:xfrm>
            <a:off x="457200" y="304800"/>
            <a:ext cx="8229600" cy="990600"/>
          </a:xfrm>
        </p:spPr>
        <p:txBody>
          <a:bodyPr wrap="none">
            <a:noAutofit/>
          </a:bodyPr>
          <a:lstStyle/>
          <a:p>
            <a:r>
              <a:rPr lang="sk-SK" sz="5400">
                <a:solidFill>
                  <a:schemeClr val="bg1">
                    <a:lumMod val="95000"/>
                  </a:schemeClr>
                </a:solidFill>
              </a:rPr>
              <a:t>Január </a:t>
            </a:r>
            <a:r>
              <a:rPr lang="sk-SK" sz="5400" dirty="0" smtClean="0">
                <a:solidFill>
                  <a:schemeClr val="bg1">
                    <a:lumMod val="95000"/>
                  </a:schemeClr>
                </a:solidFill>
              </a:rPr>
              <a:t>2012</a:t>
            </a:r>
            <a:endParaRPr lang="sk-SK" sz="5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Mesiac 1"/>
          <p:cNvSpPr/>
          <p:nvPr/>
        </p:nvSpPr>
        <p:spPr>
          <a:xfrm>
            <a:off x="8244408" y="188640"/>
            <a:ext cx="313184" cy="936104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3655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299781"/>
              </p:ext>
            </p:extLst>
          </p:nvPr>
        </p:nvGraphicFramePr>
        <p:xfrm>
          <a:off x="419100" y="1600203"/>
          <a:ext cx="8321040" cy="4882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"/>
                <a:gridCol w="1188720"/>
                <a:gridCol w="1188720"/>
                <a:gridCol w="1188720"/>
                <a:gridCol w="1188720"/>
                <a:gridCol w="1188720"/>
                <a:gridCol w="1188720"/>
              </a:tblGrid>
              <a:tr h="454589"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Pondelok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Utorok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Streda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Štvrtok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Piatok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Sobota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Nedeľa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3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4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5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6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7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8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9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10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11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12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13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14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15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16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17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18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19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20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21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22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23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24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25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26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27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28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29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k-SK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k-SK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381000" y="304800"/>
            <a:ext cx="8382000" cy="9906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Title 8"/>
          <p:cNvSpPr>
            <a:spLocks noGrp="1"/>
          </p:cNvSpPr>
          <p:nvPr>
            <p:ph type="ctrTitle" idx="4294967295"/>
          </p:nvPr>
        </p:nvSpPr>
        <p:spPr bwMode="white">
          <a:xfrm>
            <a:off x="457200" y="304800"/>
            <a:ext cx="8229600" cy="990600"/>
          </a:xfrm>
        </p:spPr>
        <p:txBody>
          <a:bodyPr>
            <a:noAutofit/>
          </a:bodyPr>
          <a:lstStyle/>
          <a:p>
            <a:r>
              <a:rPr lang="sk-SK" sz="5400">
                <a:solidFill>
                  <a:schemeClr val="bg1">
                    <a:lumMod val="95000"/>
                  </a:schemeClr>
                </a:solidFill>
              </a:rPr>
              <a:t>Február </a:t>
            </a:r>
            <a:r>
              <a:rPr lang="sk-SK" sz="5400" dirty="0" smtClean="0">
                <a:solidFill>
                  <a:schemeClr val="bg1">
                    <a:lumMod val="95000"/>
                  </a:schemeClr>
                </a:solidFill>
              </a:rPr>
              <a:t>2012</a:t>
            </a:r>
            <a:endParaRPr lang="sk-SK" sz="54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60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360685"/>
              </p:ext>
            </p:extLst>
          </p:nvPr>
        </p:nvGraphicFramePr>
        <p:xfrm>
          <a:off x="419100" y="1600203"/>
          <a:ext cx="8321040" cy="4882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"/>
                <a:gridCol w="1188720"/>
                <a:gridCol w="1188720"/>
                <a:gridCol w="1188720"/>
                <a:gridCol w="1188720"/>
                <a:gridCol w="1188720"/>
                <a:gridCol w="1188720"/>
              </a:tblGrid>
              <a:tr h="454589"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Pondelok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Utorok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Streda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Štvrtok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Piatok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Sobota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Nedeľa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3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4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5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6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7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8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9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10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11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12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13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14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15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16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17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18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19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20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21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22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23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24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25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26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27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28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29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30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31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k-SK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k-SK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381000" y="304800"/>
            <a:ext cx="8382000" cy="9906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Title 8"/>
          <p:cNvSpPr>
            <a:spLocks noGrp="1"/>
          </p:cNvSpPr>
          <p:nvPr>
            <p:ph type="ctrTitle" idx="4294967295"/>
          </p:nvPr>
        </p:nvSpPr>
        <p:spPr bwMode="white">
          <a:xfrm>
            <a:off x="457200" y="304800"/>
            <a:ext cx="8229600" cy="990600"/>
          </a:xfrm>
        </p:spPr>
        <p:txBody>
          <a:bodyPr>
            <a:noAutofit/>
          </a:bodyPr>
          <a:lstStyle/>
          <a:p>
            <a:r>
              <a:rPr lang="sk-SK" sz="5400">
                <a:solidFill>
                  <a:schemeClr val="bg1">
                    <a:lumMod val="95000"/>
                  </a:schemeClr>
                </a:solidFill>
              </a:rPr>
              <a:t>Marec </a:t>
            </a:r>
            <a:r>
              <a:rPr lang="sk-SK" sz="5400" dirty="0" smtClean="0">
                <a:solidFill>
                  <a:schemeClr val="bg1">
                    <a:lumMod val="95000"/>
                  </a:schemeClr>
                </a:solidFill>
              </a:rPr>
              <a:t>2012</a:t>
            </a:r>
            <a:endParaRPr lang="sk-SK" sz="54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66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895785"/>
              </p:ext>
            </p:extLst>
          </p:nvPr>
        </p:nvGraphicFramePr>
        <p:xfrm>
          <a:off x="419100" y="1600203"/>
          <a:ext cx="8321040" cy="4882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"/>
                <a:gridCol w="1188720"/>
                <a:gridCol w="1188720"/>
                <a:gridCol w="1188720"/>
                <a:gridCol w="1188720"/>
                <a:gridCol w="1188720"/>
                <a:gridCol w="1188720"/>
              </a:tblGrid>
              <a:tr h="454589"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Pondelok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Utorok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Streda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Štvrtok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Piatok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Sobota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Nedeľa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3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4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5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6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7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8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9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10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11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12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13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14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15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16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17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18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19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20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21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22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23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24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25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26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27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28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29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30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k-SK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k-SK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381000" y="304800"/>
            <a:ext cx="8382000" cy="9906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Title 8"/>
          <p:cNvSpPr>
            <a:spLocks noGrp="1"/>
          </p:cNvSpPr>
          <p:nvPr>
            <p:ph type="ctrTitle" idx="4294967295"/>
          </p:nvPr>
        </p:nvSpPr>
        <p:spPr bwMode="white">
          <a:xfrm>
            <a:off x="457200" y="304800"/>
            <a:ext cx="8229600" cy="990600"/>
          </a:xfrm>
        </p:spPr>
        <p:txBody>
          <a:bodyPr>
            <a:noAutofit/>
          </a:bodyPr>
          <a:lstStyle/>
          <a:p>
            <a:r>
              <a:rPr lang="sk-SK" sz="5400">
                <a:solidFill>
                  <a:schemeClr val="bg1">
                    <a:lumMod val="95000"/>
                  </a:schemeClr>
                </a:solidFill>
              </a:rPr>
              <a:t>Apríl </a:t>
            </a:r>
            <a:r>
              <a:rPr lang="sk-SK" sz="5400" dirty="0" smtClean="0">
                <a:solidFill>
                  <a:schemeClr val="bg1">
                    <a:lumMod val="95000"/>
                  </a:schemeClr>
                </a:solidFill>
              </a:rPr>
              <a:t>2012</a:t>
            </a:r>
            <a:endParaRPr lang="sk-SK" sz="54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54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869872"/>
              </p:ext>
            </p:extLst>
          </p:nvPr>
        </p:nvGraphicFramePr>
        <p:xfrm>
          <a:off x="419100" y="1600203"/>
          <a:ext cx="8321040" cy="4882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"/>
                <a:gridCol w="1188720"/>
                <a:gridCol w="1188720"/>
                <a:gridCol w="1188720"/>
                <a:gridCol w="1188720"/>
                <a:gridCol w="1188720"/>
                <a:gridCol w="1188720"/>
              </a:tblGrid>
              <a:tr h="454589"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Pondelok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Utorok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Streda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Štvrtok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Piatok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Sobota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Nedeľa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3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4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5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6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7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8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9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10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11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12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13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14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15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16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17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18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19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20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21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22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23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24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25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26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27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28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29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30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31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k-SK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k-SK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381000" y="304800"/>
            <a:ext cx="8382000" cy="9906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Title 8"/>
          <p:cNvSpPr>
            <a:spLocks noGrp="1"/>
          </p:cNvSpPr>
          <p:nvPr>
            <p:ph type="ctrTitle" idx="4294967295"/>
          </p:nvPr>
        </p:nvSpPr>
        <p:spPr bwMode="white">
          <a:xfrm>
            <a:off x="457200" y="304800"/>
            <a:ext cx="8229600" cy="990600"/>
          </a:xfrm>
        </p:spPr>
        <p:txBody>
          <a:bodyPr>
            <a:noAutofit/>
          </a:bodyPr>
          <a:lstStyle/>
          <a:p>
            <a:r>
              <a:rPr lang="sk-SK" sz="5400">
                <a:solidFill>
                  <a:schemeClr val="bg1">
                    <a:lumMod val="95000"/>
                  </a:schemeClr>
                </a:solidFill>
              </a:rPr>
              <a:t>Máj </a:t>
            </a:r>
            <a:r>
              <a:rPr lang="sk-SK" sz="5400" dirty="0" smtClean="0">
                <a:solidFill>
                  <a:schemeClr val="bg1">
                    <a:lumMod val="95000"/>
                  </a:schemeClr>
                </a:solidFill>
              </a:rPr>
              <a:t>2012</a:t>
            </a:r>
            <a:endParaRPr lang="sk-SK" sz="54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68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925163"/>
              </p:ext>
            </p:extLst>
          </p:nvPr>
        </p:nvGraphicFramePr>
        <p:xfrm>
          <a:off x="419100" y="1600203"/>
          <a:ext cx="8321040" cy="4882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"/>
                <a:gridCol w="1188720"/>
                <a:gridCol w="1188720"/>
                <a:gridCol w="1188720"/>
                <a:gridCol w="1188720"/>
                <a:gridCol w="1188720"/>
                <a:gridCol w="1188720"/>
              </a:tblGrid>
              <a:tr h="454589"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Pondelok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Utorok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Streda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Štvrtok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Piatok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Sobota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Nedeľa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3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4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5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6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7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8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9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10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11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12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13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14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15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16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17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18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19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20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21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22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23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24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25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26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27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28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29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30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k-SK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k-SK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381000" y="304800"/>
            <a:ext cx="8382000" cy="9906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Title 8"/>
          <p:cNvSpPr>
            <a:spLocks noGrp="1"/>
          </p:cNvSpPr>
          <p:nvPr>
            <p:ph type="ctrTitle" idx="4294967295"/>
          </p:nvPr>
        </p:nvSpPr>
        <p:spPr bwMode="white">
          <a:xfrm>
            <a:off x="457200" y="304800"/>
            <a:ext cx="8229600" cy="990600"/>
          </a:xfrm>
        </p:spPr>
        <p:txBody>
          <a:bodyPr>
            <a:noAutofit/>
          </a:bodyPr>
          <a:lstStyle/>
          <a:p>
            <a:r>
              <a:rPr lang="sk-SK" sz="5400">
                <a:solidFill>
                  <a:schemeClr val="bg1">
                    <a:lumMod val="95000"/>
                  </a:schemeClr>
                </a:solidFill>
              </a:rPr>
              <a:t>Jún </a:t>
            </a:r>
            <a:r>
              <a:rPr lang="sk-SK" sz="5400" dirty="0" smtClean="0">
                <a:solidFill>
                  <a:schemeClr val="bg1">
                    <a:lumMod val="95000"/>
                  </a:schemeClr>
                </a:solidFill>
              </a:rPr>
              <a:t>2012</a:t>
            </a:r>
            <a:endParaRPr lang="sk-SK" sz="54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25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645571"/>
              </p:ext>
            </p:extLst>
          </p:nvPr>
        </p:nvGraphicFramePr>
        <p:xfrm>
          <a:off x="419100" y="1600203"/>
          <a:ext cx="8321040" cy="4882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"/>
                <a:gridCol w="1188720"/>
                <a:gridCol w="1188720"/>
                <a:gridCol w="1188720"/>
                <a:gridCol w="1188720"/>
                <a:gridCol w="1188720"/>
                <a:gridCol w="1188720"/>
              </a:tblGrid>
              <a:tr h="454589"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Pondelok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Utorok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Streda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Štvrtok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Piatok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Sobota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smtClean="0"/>
                        <a:t>Nedeľa</a:t>
                      </a:r>
                      <a:endParaRPr lang="sk-SK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3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4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5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6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7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8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9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10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11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12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13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14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15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16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17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18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19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20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21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22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23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24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25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26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27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28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29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8051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30</a:t>
                      </a:r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k-SK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endParaRPr lang="sk-SK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k-SK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381000" y="304800"/>
            <a:ext cx="8382000" cy="9906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Title 8"/>
          <p:cNvSpPr>
            <a:spLocks noGrp="1"/>
          </p:cNvSpPr>
          <p:nvPr>
            <p:ph type="ctrTitle" idx="4294967295"/>
          </p:nvPr>
        </p:nvSpPr>
        <p:spPr bwMode="white">
          <a:xfrm>
            <a:off x="457200" y="304800"/>
            <a:ext cx="8229600" cy="990600"/>
          </a:xfrm>
        </p:spPr>
        <p:txBody>
          <a:bodyPr>
            <a:noAutofit/>
          </a:bodyPr>
          <a:lstStyle/>
          <a:p>
            <a:r>
              <a:rPr lang="sk-SK" sz="5400">
                <a:solidFill>
                  <a:schemeClr val="bg1">
                    <a:lumMod val="95000"/>
                  </a:schemeClr>
                </a:solidFill>
              </a:rPr>
              <a:t>Júl </a:t>
            </a:r>
            <a:r>
              <a:rPr lang="sk-SK" sz="5400" dirty="0" smtClean="0">
                <a:solidFill>
                  <a:schemeClr val="bg1">
                    <a:lumMod val="95000"/>
                  </a:schemeClr>
                </a:solidFill>
              </a:rPr>
              <a:t>2012</a:t>
            </a:r>
            <a:endParaRPr lang="sk-SK" sz="54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80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2calendar_MonSun">
  <a:themeElements>
    <a:clrScheme name="2012calendar_MonSun">
      <a:dk1>
        <a:sysClr val="windowText" lastClr="000000"/>
      </a:dk1>
      <a:lt1>
        <a:sysClr val="window" lastClr="FFFFFF"/>
      </a:lt1>
      <a:dk2>
        <a:srgbClr val="775F55"/>
      </a:dk2>
      <a:lt2>
        <a:srgbClr val="C6DAE8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2012calendar_MonSun">
      <a:dk1>
        <a:sysClr val="windowText" lastClr="000000"/>
      </a:dk1>
      <a:lt1>
        <a:sysClr val="window" lastClr="FFFFFF"/>
      </a:lt1>
      <a:dk2>
        <a:srgbClr val="775F55"/>
      </a:dk2>
      <a:lt2>
        <a:srgbClr val="C6DAE8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2012calendar_MonSun">
      <a:dk1>
        <a:sysClr val="windowText" lastClr="000000"/>
      </a:dk1>
      <a:lt1>
        <a:sysClr val="window" lastClr="FFFFFF"/>
      </a:lt1>
      <a:dk2>
        <a:srgbClr val="775F55"/>
      </a:dk2>
      <a:lt2>
        <a:srgbClr val="C6DAE8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BDF3BB9-462C-48C1-8201-47307FE04B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2012calendar_MonSun</Template>
  <TotalTime>0</TotalTime>
  <Words>526</Words>
  <Application>Microsoft Office PowerPoint</Application>
  <PresentationFormat>Prezentácia na obrazovke (4:3)</PresentationFormat>
  <Paragraphs>479</Paragraphs>
  <Slides>14</Slides>
  <Notes>13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5" baseType="lpstr">
      <vt:lpstr>2012calendar_MonSun</vt:lpstr>
      <vt:lpstr>2012</vt:lpstr>
      <vt:lpstr>Prezentácia programu PowerPoint</vt:lpstr>
      <vt:lpstr>Január 2012</vt:lpstr>
      <vt:lpstr>Február 2012</vt:lpstr>
      <vt:lpstr>Marec 2012</vt:lpstr>
      <vt:lpstr>Apríl 2012</vt:lpstr>
      <vt:lpstr>Máj 2012</vt:lpstr>
      <vt:lpstr>Jún 2012</vt:lpstr>
      <vt:lpstr>Júl 2012</vt:lpstr>
      <vt:lpstr>August 2012</vt:lpstr>
      <vt:lpstr>September 2012</vt:lpstr>
      <vt:lpstr>Október 2012</vt:lpstr>
      <vt:lpstr>November 2012</vt:lpstr>
      <vt:lpstr>December 2012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2012-04-18T09:35:50Z</dcterms:created>
  <dcterms:modified xsi:type="dcterms:W3CDTF">2012-04-18T10:20:31Z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TC028017569991</vt:lpwstr>
  </property>
</Properties>
</file>